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lfa Slab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faSlab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3" name="Google Shape;113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94" name="Google Shape;94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0" name="Google Shape;100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" name="Google Shape;101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